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1dbb5a2bf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1dbb5a2bf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11b29c34c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11b29c34c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1dbb5c4c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1dbb5c4c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dbb5c4c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1dbb5c4c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fc13cd5b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fc13cd5b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hyperlink" Target="https://sites.google.com/gm.sbac.edu/launchpad/just4students" TargetMode="External"/><Relationship Id="rId5" Type="http://schemas.openxmlformats.org/officeDocument/2006/relationships/hyperlink" Target="https://www.sbac.edu/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hyperlink" Target="https://docs.google.com/document/d/1h2PgYSIF0ikt-kOKg2rwklBFgpR8paGCi5BSfqU8HGI/edit" TargetMode="External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FFFFFF"/>
                </a:solidFill>
              </a:rPr>
              <a:t>Logging In</a:t>
            </a:r>
            <a:endParaRPr b="1" sz="9600"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746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email for students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FINDING THE LINK TO CANVAS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FFFF"/>
                </a:solidFill>
                <a:hlinkClick r:id="rId4"/>
              </a:rPr>
              <a:t>https://sites.google.com/gm.sbac.edu/launchpad/just4students</a:t>
            </a:r>
            <a:r>
              <a:rPr lang="en">
                <a:solidFill>
                  <a:srgbClr val="FFFFFF"/>
                </a:solidFill>
              </a:rPr>
              <a:t>	OR...	</a:t>
            </a:r>
            <a:r>
              <a:rPr lang="en" sz="1500" u="sng">
                <a:solidFill>
                  <a:srgbClr val="FFFFFF"/>
                </a:solidFill>
                <a:hlinkClick r:id="rId5"/>
              </a:rPr>
              <a:t>https://www.sbac.edu/</a:t>
            </a:r>
            <a:endParaRPr sz="2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1884400"/>
            <a:ext cx="3489650" cy="296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77176" y="1884400"/>
            <a:ext cx="3513573" cy="29647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 rot="3720962">
            <a:off x="6135075" y="2810316"/>
            <a:ext cx="2855350" cy="19916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8052975" y="4156375"/>
            <a:ext cx="571500" cy="572700"/>
          </a:xfrm>
          <a:prstGeom prst="ellipse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 rot="3720760">
            <a:off x="371568" y="2086617"/>
            <a:ext cx="1389160" cy="19916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1238625" y="2846350"/>
            <a:ext cx="756900" cy="748200"/>
          </a:xfrm>
          <a:prstGeom prst="ellipse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Student username and password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If your child cannot remember their username or password, visit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00FF00"/>
                </a:solidFill>
                <a:hlinkClick r:id="rId4"/>
              </a:rPr>
              <a:t>https://docs.google.com/document/d/1h2PgYSIF0ikt-kOKg2rwklBFgpR8paGCi5BSfqU8HGI/edit</a:t>
            </a:r>
            <a:endParaRPr sz="1600">
              <a:solidFill>
                <a:srgbClr val="00FF00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8650" y="450150"/>
            <a:ext cx="1981150" cy="294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Finding Canvas within the student portal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Step 1 - click the icon for productivity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0" name="Google Shape;80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Step 2 - click on the link for Gmail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723" y="1901973"/>
            <a:ext cx="4343600" cy="29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/>
          <p:nvPr/>
        </p:nvSpPr>
        <p:spPr>
          <a:xfrm>
            <a:off x="557750" y="2804875"/>
            <a:ext cx="1462500" cy="1480200"/>
          </a:xfrm>
          <a:prstGeom prst="ellipse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1850" y="1640225"/>
            <a:ext cx="2531825" cy="32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/>
          <p:nvPr/>
        </p:nvSpPr>
        <p:spPr>
          <a:xfrm>
            <a:off x="6209200" y="3752175"/>
            <a:ext cx="1082100" cy="1060500"/>
          </a:xfrm>
          <a:prstGeom prst="ellipse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43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Once logged in, your student should see all of emails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NOTE - student emails are protected by district filters; they will only be able to receive emails from other school email users or district approved outside websites.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41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If you are having any issues accessing email, please contact: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Your child’s teacher via email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Kanapaha Middle School at 352-955-6960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